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6" name="Shape 17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2" name="Уровень текста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 txBox="1"/>
          <p:nvPr>
            <p:ph type="title"/>
          </p:nvPr>
        </p:nvSpPr>
        <p:spPr>
          <a:xfrm>
            <a:off x="6309359" y="1292352"/>
            <a:ext cx="5210224" cy="3550726"/>
          </a:xfrm>
          <a:prstGeom prst="rect">
            <a:avLst/>
          </a:prstGeom>
        </p:spPr>
        <p:txBody>
          <a:bodyPr anchor="b"/>
          <a:lstStyle>
            <a:lvl1pPr>
              <a:lnSpc>
                <a:spcPts val="4800"/>
              </a:lnSpc>
              <a:defRPr sz="48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93" name="Уровень текста 1…"/>
          <p:cNvSpPr txBox="1"/>
          <p:nvPr>
            <p:ph type="body" sz="quarter" idx="1"/>
          </p:nvPr>
        </p:nvSpPr>
        <p:spPr>
          <a:xfrm>
            <a:off x="6309359" y="4869058"/>
            <a:ext cx="5210176" cy="994307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2400"/>
              </a:lnSpc>
              <a:buSzTx/>
              <a:buFontTx/>
              <a:buNone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marL="762000" indent="-304800" algn="r">
              <a:lnSpc>
                <a:spcPts val="2400"/>
              </a:lnSpc>
              <a:buFontTx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marL="1219200" indent="-304800" algn="r">
              <a:lnSpc>
                <a:spcPts val="2400"/>
              </a:lnSpc>
              <a:buFontTx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lvl3pPr>
            <a:lvl4pPr marL="1763485" indent="-391885" algn="r">
              <a:lnSpc>
                <a:spcPts val="2400"/>
              </a:lnSpc>
              <a:buSzPct val="80000"/>
              <a:buFontTx/>
              <a:buChar char="o"/>
              <a:defRPr sz="2400">
                <a:latin typeface="Arial"/>
                <a:ea typeface="Arial"/>
                <a:cs typeface="Arial"/>
                <a:sym typeface="Arial"/>
              </a:defRPr>
            </a:lvl4pPr>
            <a:lvl5pPr marL="2220685" indent="-391885" algn="r">
              <a:lnSpc>
                <a:spcPts val="2400"/>
              </a:lnSpc>
              <a:buFontTx/>
              <a:defRPr sz="2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Text Placeholder 17"/>
          <p:cNvSpPr/>
          <p:nvPr>
            <p:ph type="body" sz="quarter" idx="13"/>
          </p:nvPr>
        </p:nvSpPr>
        <p:spPr>
          <a:xfrm>
            <a:off x="6309359" y="6516686"/>
            <a:ext cx="5210176" cy="252490"/>
          </a:xfrm>
          <a:prstGeom prst="rect">
            <a:avLst/>
          </a:prstGeom>
        </p:spPr>
        <p:txBody>
          <a:bodyPr anchor="b"/>
          <a:lstStyle/>
          <a:p>
            <a:pPr marL="0" indent="0" algn="r">
              <a:buSzTx/>
              <a:buFontTx/>
              <a:buNone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5" name="Text Placeholder 15"/>
          <p:cNvSpPr/>
          <p:nvPr>
            <p:ph type="body" sz="quarter" idx="14"/>
          </p:nvPr>
        </p:nvSpPr>
        <p:spPr>
          <a:xfrm>
            <a:off x="6309359" y="6117735"/>
            <a:ext cx="5210176" cy="327026"/>
          </a:xfrm>
          <a:prstGeom prst="rect">
            <a:avLst/>
          </a:prstGeom>
        </p:spPr>
        <p:txBody>
          <a:bodyPr/>
          <a:lstStyle/>
          <a:p>
            <a:pPr marL="0" indent="0" algn="r">
              <a:lnSpc>
                <a:spcPct val="100000"/>
              </a:lnSpc>
              <a:buSzTx/>
              <a:buFontTx/>
              <a:buNone/>
              <a:defRPr sz="1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96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09359" y="457200"/>
            <a:ext cx="723901" cy="6350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9" name="Group 2"/>
          <p:cNvGrpSpPr/>
          <p:nvPr/>
        </p:nvGrpSpPr>
        <p:grpSpPr>
          <a:xfrm>
            <a:off x="-1" y="1"/>
            <a:ext cx="7192538" cy="6858001"/>
            <a:chOff x="0" y="0"/>
            <a:chExt cx="7192536" cy="6857999"/>
          </a:xfrm>
        </p:grpSpPr>
        <p:pic>
          <p:nvPicPr>
            <p:cNvPr id="97" name="Picture 20" descr="Picture 20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5381" r="0" b="7529"/>
            <a:stretch>
              <a:fillRect/>
            </a:stretch>
          </p:blipFill>
          <p:spPr>
            <a:xfrm>
              <a:off x="-1" y="0"/>
              <a:ext cx="6089089" cy="6858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8" name="Rectangle 1"/>
            <p:cNvSpPr/>
            <p:nvPr/>
          </p:nvSpPr>
          <p:spPr>
            <a:xfrm>
              <a:off x="6188926" y="278780"/>
              <a:ext cx="1003611" cy="892099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172">
                <a:defRPr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  <p:sp>
        <p:nvSpPr>
          <p:cNvPr id="100" name="Номер слайда"/>
          <p:cNvSpPr txBox="1"/>
          <p:nvPr>
            <p:ph type="sldNum" sz="quarter" idx="2"/>
          </p:nvPr>
        </p:nvSpPr>
        <p:spPr>
          <a:xfrm>
            <a:off x="87376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5"/>
          <p:cNvSpPr/>
          <p:nvPr/>
        </p:nvSpPr>
        <p:spPr>
          <a:xfrm rot="10800000">
            <a:off x="10150547" y="6472863"/>
            <a:ext cx="2047393" cy="398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194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A281C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172"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8" name="Номер слайда"/>
          <p:cNvSpPr txBox="1"/>
          <p:nvPr>
            <p:ph type="sldNum" sz="quarter" idx="2"/>
          </p:nvPr>
        </p:nvSpPr>
        <p:spPr>
          <a:xfrm>
            <a:off x="11574064" y="6531737"/>
            <a:ext cx="304137" cy="294735"/>
          </a:xfrm>
          <a:prstGeom prst="rect">
            <a:avLst/>
          </a:prstGeom>
        </p:spPr>
        <p:txBody>
          <a:bodyPr lIns="60960" tIns="60960" rIns="60960" bIns="60960"/>
          <a:lstStyle>
            <a:lvl1pPr defTabSz="685662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0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0" t="0" r="0" b="50000"/>
          <a:stretch>
            <a:fillRect/>
          </a:stretch>
        </p:blipFill>
        <p:spPr>
          <a:xfrm>
            <a:off x="10565109" y="6622966"/>
            <a:ext cx="765553" cy="206704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traight Connector 9"/>
          <p:cNvSpPr/>
          <p:nvPr/>
        </p:nvSpPr>
        <p:spPr>
          <a:xfrm>
            <a:off x="11518607" y="6575349"/>
            <a:ext cx="1" cy="209686"/>
          </a:xfrm>
          <a:prstGeom prst="line">
            <a:avLst/>
          </a:prstGeom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11" name="Текст заголовка"/>
          <p:cNvSpPr txBox="1"/>
          <p:nvPr>
            <p:ph type="title"/>
          </p:nvPr>
        </p:nvSpPr>
        <p:spPr>
          <a:xfrm>
            <a:off x="609600" y="365125"/>
            <a:ext cx="10744200" cy="1325563"/>
          </a:xfrm>
          <a:prstGeom prst="rect">
            <a:avLst/>
          </a:prstGeom>
        </p:spPr>
        <p:txBody>
          <a:bodyPr anchor="t"/>
          <a:lstStyle>
            <a:lvl1pPr>
              <a:lnSpc>
                <a:spcPts val="4800"/>
              </a:lnSpc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12" name="Уровень текста 1…"/>
          <p:cNvSpPr txBox="1"/>
          <p:nvPr>
            <p:ph type="body" sz="quarter" idx="1"/>
          </p:nvPr>
        </p:nvSpPr>
        <p:spPr>
          <a:xfrm>
            <a:off x="8703225" y="6583361"/>
            <a:ext cx="1354859" cy="244683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96900" indent="-139700" algn="r">
              <a:buFontTx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54100" indent="-139700" algn="r">
              <a:buFontTx/>
              <a:buChar char="-"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51214" indent="-179614" algn="r">
              <a:buSzPct val="80000"/>
              <a:buFontTx/>
              <a:buChar char="o"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08414" indent="-179614" algn="r">
              <a:buFontTx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ragrap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/>
          <p:nvPr/>
        </p:nvSpPr>
        <p:spPr>
          <a:xfrm rot="10800000">
            <a:off x="10150547" y="6472863"/>
            <a:ext cx="2047393" cy="398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194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A281C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172"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0" name="Номер слайда"/>
          <p:cNvSpPr txBox="1"/>
          <p:nvPr>
            <p:ph type="sldNum" sz="quarter" idx="2"/>
          </p:nvPr>
        </p:nvSpPr>
        <p:spPr>
          <a:xfrm>
            <a:off x="11574064" y="6531737"/>
            <a:ext cx="304137" cy="294735"/>
          </a:xfrm>
          <a:prstGeom prst="rect">
            <a:avLst/>
          </a:prstGeom>
        </p:spPr>
        <p:txBody>
          <a:bodyPr lIns="60960" tIns="60960" rIns="60960" bIns="60960"/>
          <a:lstStyle>
            <a:lvl1pPr defTabSz="685662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2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0" t="0" r="0" b="50000"/>
          <a:stretch>
            <a:fillRect/>
          </a:stretch>
        </p:blipFill>
        <p:spPr>
          <a:xfrm>
            <a:off x="10565109" y="6622966"/>
            <a:ext cx="765553" cy="206704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traight Connector 9"/>
          <p:cNvSpPr/>
          <p:nvPr/>
        </p:nvSpPr>
        <p:spPr>
          <a:xfrm>
            <a:off x="11518607" y="6575349"/>
            <a:ext cx="1" cy="209686"/>
          </a:xfrm>
          <a:prstGeom prst="line">
            <a:avLst/>
          </a:prstGeom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23" name="Текст заголовка"/>
          <p:cNvSpPr txBox="1"/>
          <p:nvPr>
            <p:ph type="title"/>
          </p:nvPr>
        </p:nvSpPr>
        <p:spPr>
          <a:xfrm>
            <a:off x="609600" y="365125"/>
            <a:ext cx="10744200" cy="1325563"/>
          </a:xfrm>
          <a:prstGeom prst="rect">
            <a:avLst/>
          </a:prstGeom>
        </p:spPr>
        <p:txBody>
          <a:bodyPr anchor="t"/>
          <a:lstStyle>
            <a:lvl1pPr>
              <a:lnSpc>
                <a:spcPts val="4800"/>
              </a:lnSpc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24" name="Уровень текста 1…"/>
          <p:cNvSpPr txBox="1"/>
          <p:nvPr>
            <p:ph type="body" idx="1"/>
          </p:nvPr>
        </p:nvSpPr>
        <p:spPr>
          <a:xfrm>
            <a:off x="609600" y="1901825"/>
            <a:ext cx="10972801" cy="442595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SzTx/>
              <a:buFontTx/>
              <a:buNone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0" indent="457200" algn="r">
              <a:lnSpc>
                <a:spcPct val="100000"/>
              </a:lnSpc>
              <a:buSzTx/>
              <a:buFontTx/>
              <a:buNone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0" indent="914400" algn="r">
              <a:lnSpc>
                <a:spcPct val="100000"/>
              </a:lnSpc>
              <a:buSzTx/>
              <a:buFontTx/>
              <a:buNone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0" indent="1371600" algn="r">
              <a:lnSpc>
                <a:spcPct val="100000"/>
              </a:lnSpc>
              <a:buSzTx/>
              <a:buFontTx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0" indent="1828800" algn="r">
              <a:lnSpc>
                <a:spcPct val="100000"/>
              </a:lnSpc>
              <a:buSzTx/>
              <a:buFontTx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5" name="Text Placeholder 8"/>
          <p:cNvSpPr/>
          <p:nvPr>
            <p:ph type="body" sz="quarter" idx="13"/>
          </p:nvPr>
        </p:nvSpPr>
        <p:spPr>
          <a:xfrm>
            <a:off x="8703225" y="6583361"/>
            <a:ext cx="1354859" cy="244682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ext and image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ctangle 5"/>
          <p:cNvSpPr/>
          <p:nvPr/>
        </p:nvSpPr>
        <p:spPr>
          <a:xfrm rot="10800000">
            <a:off x="10150547" y="6472863"/>
            <a:ext cx="2047393" cy="398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194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A281C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172"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3" name="Номер слайда"/>
          <p:cNvSpPr txBox="1"/>
          <p:nvPr>
            <p:ph type="sldNum" sz="quarter" idx="2"/>
          </p:nvPr>
        </p:nvSpPr>
        <p:spPr>
          <a:xfrm>
            <a:off x="11574064" y="6531737"/>
            <a:ext cx="304137" cy="294735"/>
          </a:xfrm>
          <a:prstGeom prst="rect">
            <a:avLst/>
          </a:prstGeom>
        </p:spPr>
        <p:txBody>
          <a:bodyPr lIns="60960" tIns="60960" rIns="60960" bIns="60960"/>
          <a:lstStyle>
            <a:lvl1pPr defTabSz="685662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3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0" t="0" r="0" b="50000"/>
          <a:stretch>
            <a:fillRect/>
          </a:stretch>
        </p:blipFill>
        <p:spPr>
          <a:xfrm>
            <a:off x="10565109" y="6622966"/>
            <a:ext cx="765553" cy="206704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traight Connector 9"/>
          <p:cNvSpPr/>
          <p:nvPr/>
        </p:nvSpPr>
        <p:spPr>
          <a:xfrm>
            <a:off x="11518607" y="6575349"/>
            <a:ext cx="1" cy="209686"/>
          </a:xfrm>
          <a:prstGeom prst="line">
            <a:avLst/>
          </a:prstGeom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36" name="Текст заголовка"/>
          <p:cNvSpPr txBox="1"/>
          <p:nvPr>
            <p:ph type="title"/>
          </p:nvPr>
        </p:nvSpPr>
        <p:spPr>
          <a:xfrm>
            <a:off x="609600" y="365125"/>
            <a:ext cx="10888134" cy="1325563"/>
          </a:xfrm>
          <a:prstGeom prst="rect">
            <a:avLst/>
          </a:prstGeom>
        </p:spPr>
        <p:txBody>
          <a:bodyPr anchor="t"/>
          <a:lstStyle>
            <a:lvl1pPr>
              <a:lnSpc>
                <a:spcPts val="4800"/>
              </a:lnSpc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37" name="Уровень текста 1…"/>
          <p:cNvSpPr txBox="1"/>
          <p:nvPr>
            <p:ph type="body" sz="half" idx="1"/>
          </p:nvPr>
        </p:nvSpPr>
        <p:spPr>
          <a:xfrm>
            <a:off x="6215062" y="1901825"/>
            <a:ext cx="5282672" cy="4425950"/>
          </a:xfrm>
          <a:prstGeom prst="rect">
            <a:avLst/>
          </a:prstGeom>
        </p:spPr>
        <p:txBody>
          <a:bodyPr/>
          <a:lstStyle>
            <a:lvl1pPr algn="r">
              <a:lnSpc>
                <a:spcPct val="100000"/>
              </a:lnSpc>
              <a:buFontTx/>
              <a:buChar char="▪"/>
              <a:defRPr sz="1800">
                <a:latin typeface="Arial"/>
                <a:ea typeface="Arial"/>
                <a:cs typeface="Arial"/>
                <a:sym typeface="Arial"/>
              </a:defRPr>
            </a:lvl1pPr>
            <a:lvl2pPr marL="685800" indent="-228600" algn="r">
              <a:lnSpc>
                <a:spcPct val="100000"/>
              </a:lnSpc>
              <a:buFontTx/>
              <a:defRPr sz="1800"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r">
              <a:lnSpc>
                <a:spcPct val="100000"/>
              </a:lnSpc>
              <a:buFontTx/>
              <a:buChar char="-"/>
              <a:defRPr sz="1800">
                <a:latin typeface="Arial"/>
                <a:ea typeface="Arial"/>
                <a:cs typeface="Arial"/>
                <a:sym typeface="Arial"/>
              </a:defRPr>
            </a:lvl3pPr>
            <a:lvl4pPr marL="1665514" indent="-293914" algn="r">
              <a:lnSpc>
                <a:spcPct val="100000"/>
              </a:lnSpc>
              <a:buSzPct val="80000"/>
              <a:buFontTx/>
              <a:buChar char="o"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marL="2122714" indent="-293914" algn="r">
              <a:lnSpc>
                <a:spcPct val="100000"/>
              </a:lnSpc>
              <a:buFontTx/>
              <a:defRPr sz="18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8" name="Text Placeholder 8"/>
          <p:cNvSpPr/>
          <p:nvPr>
            <p:ph type="body" sz="quarter" idx="13"/>
          </p:nvPr>
        </p:nvSpPr>
        <p:spPr>
          <a:xfrm>
            <a:off x="8703225" y="6583361"/>
            <a:ext cx="1354859" cy="244682"/>
          </a:xfrm>
          <a:prstGeom prst="rect">
            <a:avLst/>
          </a:prstGeom>
        </p:spPr>
        <p:txBody>
          <a:bodyPr/>
          <a:lstStyle/>
          <a:p>
            <a:pPr marL="0" indent="0" algn="r">
              <a:buSzTx/>
              <a:buFontTx/>
              <a:buNone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ull scree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5"/>
          <p:cNvSpPr/>
          <p:nvPr/>
        </p:nvSpPr>
        <p:spPr>
          <a:xfrm rot="10800000">
            <a:off x="10150547" y="6472863"/>
            <a:ext cx="2047393" cy="398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194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A281C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172"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6" name="Номер слайда"/>
          <p:cNvSpPr txBox="1"/>
          <p:nvPr>
            <p:ph type="sldNum" sz="quarter" idx="2"/>
          </p:nvPr>
        </p:nvSpPr>
        <p:spPr>
          <a:xfrm>
            <a:off x="11574064" y="6531737"/>
            <a:ext cx="304137" cy="294735"/>
          </a:xfrm>
          <a:prstGeom prst="rect">
            <a:avLst/>
          </a:prstGeom>
        </p:spPr>
        <p:txBody>
          <a:bodyPr lIns="60960" tIns="60960" rIns="60960" bIns="60960"/>
          <a:lstStyle>
            <a:lvl1pPr defTabSz="685662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4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0" t="0" r="0" b="50000"/>
          <a:stretch>
            <a:fillRect/>
          </a:stretch>
        </p:blipFill>
        <p:spPr>
          <a:xfrm>
            <a:off x="10565109" y="6622966"/>
            <a:ext cx="765553" cy="206704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traight Connector 9"/>
          <p:cNvSpPr/>
          <p:nvPr/>
        </p:nvSpPr>
        <p:spPr>
          <a:xfrm>
            <a:off x="11518607" y="6575349"/>
            <a:ext cx="1" cy="209686"/>
          </a:xfrm>
          <a:prstGeom prst="line">
            <a:avLst/>
          </a:prstGeom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49" name="Picture Placeholder 5"/>
          <p:cNvSpPr/>
          <p:nvPr>
            <p:ph type="pic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50" name="Rectangle 5"/>
          <p:cNvSpPr/>
          <p:nvPr/>
        </p:nvSpPr>
        <p:spPr>
          <a:xfrm rot="10800000">
            <a:off x="10150547" y="6472863"/>
            <a:ext cx="2047393" cy="398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194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A281C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172"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1" name="Slide Number Placeholder 4"/>
          <p:cNvSpPr txBox="1"/>
          <p:nvPr/>
        </p:nvSpPr>
        <p:spPr>
          <a:xfrm>
            <a:off x="11635024" y="6430345"/>
            <a:ext cx="495092" cy="497520"/>
          </a:xfrm>
          <a:prstGeom prst="rect">
            <a:avLst/>
          </a:prstGeom>
          <a:ln w="12700">
            <a:miter lim="400000"/>
          </a:ln>
        </p:spPr>
        <p:txBody>
          <a:bodyPr lIns="60960" tIns="60960" rIns="60960" bIns="60960" anchor="ctr">
            <a:spAutoFit/>
          </a:bodyPr>
          <a:lstStyle/>
          <a:p>
            <a:pPr defTabSz="685662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152" name="Picture 13" descr="Picture 13"/>
          <p:cNvPicPr>
            <a:picLocks noChangeAspect="1"/>
          </p:cNvPicPr>
          <p:nvPr/>
        </p:nvPicPr>
        <p:blipFill>
          <a:blip r:embed="rId2">
            <a:extLst/>
          </a:blip>
          <a:srcRect l="0" t="0" r="0" b="50000"/>
          <a:stretch>
            <a:fillRect/>
          </a:stretch>
        </p:blipFill>
        <p:spPr>
          <a:xfrm>
            <a:off x="10565109" y="6622966"/>
            <a:ext cx="765553" cy="206704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traight Connector 14"/>
          <p:cNvSpPr/>
          <p:nvPr/>
        </p:nvSpPr>
        <p:spPr>
          <a:xfrm>
            <a:off x="11518607" y="6575349"/>
            <a:ext cx="1" cy="209686"/>
          </a:xfrm>
          <a:prstGeom prst="line">
            <a:avLst/>
          </a:prstGeom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54" name="Уровень текста 1…"/>
          <p:cNvSpPr txBox="1"/>
          <p:nvPr>
            <p:ph type="body" sz="quarter" idx="1"/>
          </p:nvPr>
        </p:nvSpPr>
        <p:spPr>
          <a:xfrm>
            <a:off x="8703225" y="6583361"/>
            <a:ext cx="1354859" cy="244683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96900" indent="-139700" algn="r">
              <a:buFontTx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54100" indent="-139700" algn="r">
              <a:buFontTx/>
              <a:buChar char="-"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51214" indent="-179614" algn="r">
              <a:buSzPct val="80000"/>
              <a:buFontTx/>
              <a:buChar char="o"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08414" indent="-179614" algn="r">
              <a:buFontTx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hree rectangula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5"/>
          <p:cNvSpPr/>
          <p:nvPr/>
        </p:nvSpPr>
        <p:spPr>
          <a:xfrm rot="10800000">
            <a:off x="10150547" y="6472863"/>
            <a:ext cx="2047393" cy="398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194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A281C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172"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2" name="Номер слайда"/>
          <p:cNvSpPr txBox="1"/>
          <p:nvPr>
            <p:ph type="sldNum" sz="quarter" idx="2"/>
          </p:nvPr>
        </p:nvSpPr>
        <p:spPr>
          <a:xfrm>
            <a:off x="11574064" y="6531737"/>
            <a:ext cx="304137" cy="294735"/>
          </a:xfrm>
          <a:prstGeom prst="rect">
            <a:avLst/>
          </a:prstGeom>
        </p:spPr>
        <p:txBody>
          <a:bodyPr lIns="60960" tIns="60960" rIns="60960" bIns="60960"/>
          <a:lstStyle>
            <a:lvl1pPr defTabSz="685662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63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rcRect l="0" t="0" r="0" b="50000"/>
          <a:stretch>
            <a:fillRect/>
          </a:stretch>
        </p:blipFill>
        <p:spPr>
          <a:xfrm>
            <a:off x="10565109" y="6622966"/>
            <a:ext cx="765553" cy="206704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traight Connector 9"/>
          <p:cNvSpPr/>
          <p:nvPr/>
        </p:nvSpPr>
        <p:spPr>
          <a:xfrm>
            <a:off x="11518607" y="6575349"/>
            <a:ext cx="1" cy="209686"/>
          </a:xfrm>
          <a:prstGeom prst="line">
            <a:avLst/>
          </a:prstGeom>
          <a:ln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65" name="Picture Placeholder 2"/>
          <p:cNvSpPr/>
          <p:nvPr>
            <p:ph type="pic" sz="quarter" idx="13"/>
          </p:nvPr>
        </p:nvSpPr>
        <p:spPr>
          <a:xfrm>
            <a:off x="1247872" y="2659223"/>
            <a:ext cx="3005241" cy="19314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6" name="Picture Placeholder 2"/>
          <p:cNvSpPr/>
          <p:nvPr>
            <p:ph type="pic" sz="quarter" idx="14"/>
          </p:nvPr>
        </p:nvSpPr>
        <p:spPr>
          <a:xfrm>
            <a:off x="4574323" y="2659223"/>
            <a:ext cx="3005241" cy="19314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7" name="Picture Placeholder 2"/>
          <p:cNvSpPr/>
          <p:nvPr>
            <p:ph type="pic" sz="quarter" idx="15"/>
          </p:nvPr>
        </p:nvSpPr>
        <p:spPr>
          <a:xfrm>
            <a:off x="7900776" y="2659223"/>
            <a:ext cx="3005241" cy="19314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8" name="Уровень текста 1…"/>
          <p:cNvSpPr txBox="1"/>
          <p:nvPr>
            <p:ph type="body" sz="quarter" idx="1"/>
          </p:nvPr>
        </p:nvSpPr>
        <p:spPr>
          <a:xfrm>
            <a:off x="8703225" y="6583361"/>
            <a:ext cx="1354859" cy="244683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96900" indent="-139700" algn="r">
              <a:buFontTx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54100" indent="-139700" algn="r">
              <a:buFontTx/>
              <a:buChar char="-"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51214" indent="-179614" algn="r">
              <a:buSzPct val="80000"/>
              <a:buFontTx/>
              <a:buChar char="o"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08414" indent="-179614" algn="r">
              <a:buFontTx/>
              <a:defRPr sz="1100">
                <a:solidFill>
                  <a:srgbClr val="B4B4B3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69" name="Текст заголовка"/>
          <p:cNvSpPr txBox="1"/>
          <p:nvPr>
            <p:ph type="title"/>
          </p:nvPr>
        </p:nvSpPr>
        <p:spPr>
          <a:xfrm>
            <a:off x="609600" y="365125"/>
            <a:ext cx="10888134" cy="1325563"/>
          </a:xfrm>
          <a:prstGeom prst="rect">
            <a:avLst/>
          </a:prstGeom>
        </p:spPr>
        <p:txBody>
          <a:bodyPr anchor="t"/>
          <a:lstStyle>
            <a:lvl1pPr>
              <a:lnSpc>
                <a:spcPts val="4800"/>
              </a:lnSpc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Текст заголовка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21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0" name="Уровень текста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39" name="Уровень текста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8" name="Уровень текста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1pPr>
            <a:lvl2pPr marL="0" indent="45720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2pPr>
            <a:lvl3pPr marL="0" indent="91440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3pPr>
            <a:lvl4pPr marL="0" indent="137160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4pPr>
            <a:lvl5pPr marL="0" indent="182880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0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5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73" name="Уровень текста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Уровень текста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3" name="Уровень текста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/>
          <p:nvPr>
            <p:ph type="sldNum" sz="quarter" idx="2"/>
          </p:nvPr>
        </p:nvSpPr>
        <p:spPr>
          <a:xfrm>
            <a:off x="8610600" y="6404292"/>
            <a:ext cx="273656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43277" y="4973322"/>
            <a:ext cx="1484672" cy="1704887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Title 1"/>
          <p:cNvSpPr txBox="1"/>
          <p:nvPr>
            <p:ph type="ctrTitle"/>
          </p:nvPr>
        </p:nvSpPr>
        <p:spPr>
          <a:xfrm>
            <a:off x="1524000" y="1122362"/>
            <a:ext cx="9144000" cy="3218820"/>
          </a:xfrm>
          <a:prstGeom prst="rect">
            <a:avLst/>
          </a:prstGeom>
        </p:spPr>
        <p:txBody>
          <a:bodyPr/>
          <a:lstStyle/>
          <a:p>
            <a:pPr>
              <a:defRPr sz="6400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pPr>
            <a:br/>
            <a:br/>
            <a:r>
              <a:t>Сезонные фрукты мира</a:t>
            </a:r>
          </a:p>
        </p:txBody>
      </p:sp>
      <p:sp>
        <p:nvSpPr>
          <p:cNvPr id="180" name="Subtitle 2"/>
          <p:cNvSpPr txBox="1"/>
          <p:nvPr>
            <p:ph type="subTitle" sz="quarter" idx="1"/>
          </p:nvPr>
        </p:nvSpPr>
        <p:spPr>
          <a:xfrm>
            <a:off x="845270" y="5825764"/>
            <a:ext cx="9144001" cy="708688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81000"/>
              </a:lnSpc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Author</a:t>
            </a:r>
            <a:r>
              <a:rPr b="0"/>
              <a:t>: Andy Pilkington</a:t>
            </a:r>
            <a:endParaRPr sz="2200"/>
          </a:p>
          <a:p>
            <a:pPr algn="l">
              <a:lnSpc>
                <a:spcPct val="81000"/>
              </a:lnSpc>
              <a:defRPr b="1" sz="1800">
                <a:latin typeface="Arial"/>
                <a:ea typeface="Arial"/>
                <a:cs typeface="Arial"/>
                <a:sym typeface="Arial"/>
              </a:defRPr>
            </a:pPr>
            <a:r>
              <a:t>Book No</a:t>
            </a:r>
            <a:r>
              <a:rPr b="0"/>
              <a:t>: 60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Rectangle 3"/>
          <p:cNvGrpSpPr/>
          <p:nvPr/>
        </p:nvGrpSpPr>
        <p:grpSpPr>
          <a:xfrm>
            <a:off x="961534" y="490682"/>
            <a:ext cx="10209229" cy="5900203"/>
            <a:chOff x="0" y="584200"/>
            <a:chExt cx="10209228" cy="5900201"/>
          </a:xfrm>
        </p:grpSpPr>
        <p:sp>
          <p:nvSpPr>
            <p:cNvPr id="210" name="Прямоугольник"/>
            <p:cNvSpPr/>
            <p:nvPr/>
          </p:nvSpPr>
          <p:spPr>
            <a:xfrm>
              <a:off x="0" y="913649"/>
              <a:ext cx="10209229" cy="524130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1" name="Клубника созревает в начале лета."/>
            <p:cNvSpPr txBox="1"/>
            <p:nvPr/>
          </p:nvSpPr>
          <p:spPr>
            <a:xfrm>
              <a:off x="45719" y="584200"/>
              <a:ext cx="10117790" cy="59002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  <a:r>
                <a:t>Клубника созревает в начале лета</a:t>
              </a:r>
              <a:r>
                <a:t>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6075" y="976312"/>
            <a:ext cx="5715000" cy="51530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Rectangle 3"/>
          <p:cNvGrpSpPr/>
          <p:nvPr/>
        </p:nvGrpSpPr>
        <p:grpSpPr>
          <a:xfrm>
            <a:off x="961534" y="820132"/>
            <a:ext cx="10209229" cy="5241303"/>
            <a:chOff x="0" y="0"/>
            <a:chExt cx="10209228" cy="5241302"/>
          </a:xfrm>
        </p:grpSpPr>
        <p:sp>
          <p:nvSpPr>
            <p:cNvPr id="216" name="Прямоугольник"/>
            <p:cNvSpPr/>
            <p:nvPr/>
          </p:nvSpPr>
          <p:spPr>
            <a:xfrm>
              <a:off x="0" y="0"/>
              <a:ext cx="10209229" cy="524130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17" name="Манго растет в Африке и Индии."/>
            <p:cNvSpPr txBox="1"/>
            <p:nvPr/>
          </p:nvSpPr>
          <p:spPr>
            <a:xfrm>
              <a:off x="45720" y="1423150"/>
              <a:ext cx="10117789" cy="23950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8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Манго растет в Африке и Индии.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Rectangle 3"/>
          <p:cNvGrpSpPr/>
          <p:nvPr/>
        </p:nvGrpSpPr>
        <p:grpSpPr>
          <a:xfrm>
            <a:off x="961534" y="820132"/>
            <a:ext cx="10209229" cy="5241303"/>
            <a:chOff x="0" y="0"/>
            <a:chExt cx="10209228" cy="5241302"/>
          </a:xfrm>
        </p:grpSpPr>
        <p:sp>
          <p:nvSpPr>
            <p:cNvPr id="220" name="Прямоугольник"/>
            <p:cNvSpPr/>
            <p:nvPr/>
          </p:nvSpPr>
          <p:spPr>
            <a:xfrm>
              <a:off x="0" y="0"/>
              <a:ext cx="10209229" cy="524130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1" name="Манго созревает зимой и летом."/>
            <p:cNvSpPr txBox="1"/>
            <p:nvPr/>
          </p:nvSpPr>
          <p:spPr>
            <a:xfrm>
              <a:off x="45720" y="1423150"/>
              <a:ext cx="10117789" cy="23950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8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Манго созревает зимой и летом.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Rectangle 3"/>
          <p:cNvGrpSpPr/>
          <p:nvPr/>
        </p:nvGrpSpPr>
        <p:grpSpPr>
          <a:xfrm>
            <a:off x="961534" y="820132"/>
            <a:ext cx="10209229" cy="5241303"/>
            <a:chOff x="0" y="0"/>
            <a:chExt cx="10209228" cy="5241302"/>
          </a:xfrm>
        </p:grpSpPr>
        <p:sp>
          <p:nvSpPr>
            <p:cNvPr id="224" name="Прямоугольник"/>
            <p:cNvSpPr/>
            <p:nvPr/>
          </p:nvSpPr>
          <p:spPr>
            <a:xfrm>
              <a:off x="0" y="0"/>
              <a:ext cx="10209229" cy="524130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25" name="Фрукты полезны для тебя, чтобы ты рос и развивался."/>
            <p:cNvSpPr txBox="1"/>
            <p:nvPr/>
          </p:nvSpPr>
          <p:spPr>
            <a:xfrm>
              <a:off x="45720" y="838950"/>
              <a:ext cx="10117789" cy="35634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8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Фрукты полезны для тебя, чтобы ты рос и развивался.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Rectangle 1"/>
          <p:cNvSpPr/>
          <p:nvPr/>
        </p:nvSpPr>
        <p:spPr>
          <a:xfrm>
            <a:off x="4277474" y="971427"/>
            <a:ext cx="3551413" cy="385424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pic>
        <p:nvPicPr>
          <p:cNvPr id="229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36060" y="1123827"/>
            <a:ext cx="1484672" cy="170488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2" name="Rectangle 3"/>
          <p:cNvGrpSpPr/>
          <p:nvPr/>
        </p:nvGrpSpPr>
        <p:grpSpPr>
          <a:xfrm>
            <a:off x="1419210" y="5423961"/>
            <a:ext cx="9785023" cy="1094993"/>
            <a:chOff x="0" y="0"/>
            <a:chExt cx="9785022" cy="1094991"/>
          </a:xfrm>
        </p:grpSpPr>
        <p:sp>
          <p:nvSpPr>
            <p:cNvPr id="230" name="Прямоугольник"/>
            <p:cNvSpPr/>
            <p:nvPr/>
          </p:nvSpPr>
          <p:spPr>
            <a:xfrm>
              <a:off x="0" y="0"/>
              <a:ext cx="9785023" cy="1094992"/>
            </a:xfrm>
            <a:prstGeom prst="rect">
              <a:avLst/>
            </a:prstGeom>
            <a:solidFill>
              <a:srgbClr val="FFFFFF"/>
            </a:solidFill>
            <a:ln w="12700" cap="flat">
              <a:solidFill>
                <a:srgbClr val="203864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31" name="This is a pilot, to assess if parents on the Doman Program find this useful. Please help us with feedback by emailing: Anisha.George@cummins.com or WhatsApp on +971 56 6816595…"/>
            <p:cNvSpPr txBox="1"/>
            <p:nvPr/>
          </p:nvSpPr>
          <p:spPr>
            <a:xfrm>
              <a:off x="45720" y="47899"/>
              <a:ext cx="9693583" cy="9991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600">
                  <a:latin typeface="Arial"/>
                  <a:ea typeface="Arial"/>
                  <a:cs typeface="Arial"/>
                  <a:sym typeface="Arial"/>
                </a:defRPr>
              </a:pPr>
              <a:r>
                <a:t>This is a pilot, to assess if parents on the Doman Program find this useful. Please help us with feedback by emailing: Anisha.George@cummins.com or WhatsApp on +971 56 6816595</a:t>
              </a:r>
              <a:endParaRPr>
                <a:solidFill>
                  <a:srgbClr val="FFFFFF"/>
                </a:solidFill>
              </a:endParaRPr>
            </a:p>
            <a:p>
              <a:pPr algn="ctr">
                <a:defRPr sz="16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ctr">
                <a:defRPr sz="1600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t>To get added to the mailing list</a:t>
              </a:r>
              <a:r>
                <a:rPr>
                  <a:solidFill>
                    <a:srgbClr val="000000"/>
                  </a:solidFill>
                </a:rPr>
                <a:t>, please email mariama.osoble@cummins.com</a:t>
              </a:r>
            </a:p>
          </p:txBody>
        </p:sp>
      </p:grpSp>
      <p:sp>
        <p:nvSpPr>
          <p:cNvPr id="233" name="TextBox 4"/>
          <p:cNvSpPr txBox="1"/>
          <p:nvPr/>
        </p:nvSpPr>
        <p:spPr>
          <a:xfrm>
            <a:off x="4440738" y="2435361"/>
            <a:ext cx="2681257" cy="2250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800" u="sng">
                <a:latin typeface="+mn-lt"/>
                <a:ea typeface="+mn-ea"/>
                <a:cs typeface="+mn-cs"/>
                <a:sym typeface="Helvetica"/>
              </a:defRPr>
            </a:pPr>
            <a:r>
              <a:t>A</a:t>
            </a:r>
            <a:r>
              <a:rPr u="none"/>
              <a:t> </a:t>
            </a:r>
            <a:r>
              <a:rPr b="0" u="none">
                <a:latin typeface="+mj-lt"/>
                <a:ea typeface="+mj-ea"/>
                <a:cs typeface="+mj-cs"/>
                <a:sym typeface="Calibri"/>
              </a:rPr>
              <a:t>NGELS OF </a:t>
            </a:r>
            <a:endParaRPr b="0" u="none">
              <a:latin typeface="+mj-lt"/>
              <a:ea typeface="+mj-ea"/>
              <a:cs typeface="+mj-cs"/>
              <a:sym typeface="Calibri"/>
            </a:endParaRPr>
          </a:p>
          <a:p>
            <a:pPr>
              <a:defRPr b="1" sz="2800" u="sng">
                <a:latin typeface="+mn-lt"/>
                <a:ea typeface="+mn-ea"/>
                <a:cs typeface="+mn-cs"/>
                <a:sym typeface="Helvetica"/>
              </a:defRPr>
            </a:pPr>
            <a:r>
              <a:t>D</a:t>
            </a:r>
            <a:r>
              <a:rPr u="none"/>
              <a:t> </a:t>
            </a:r>
            <a:r>
              <a:rPr b="0" u="none">
                <a:latin typeface="+mj-lt"/>
                <a:ea typeface="+mj-ea"/>
                <a:cs typeface="+mj-cs"/>
                <a:sym typeface="Calibri"/>
              </a:rPr>
              <a:t>OMAN </a:t>
            </a:r>
            <a:endParaRPr b="0" u="none">
              <a:latin typeface="+mj-lt"/>
              <a:ea typeface="+mj-ea"/>
              <a:cs typeface="+mj-cs"/>
              <a:sym typeface="Calibri"/>
            </a:endParaRPr>
          </a:p>
          <a:p>
            <a:pPr>
              <a:defRPr b="1" sz="2800" u="sng">
                <a:latin typeface="+mn-lt"/>
                <a:ea typeface="+mn-ea"/>
                <a:cs typeface="+mn-cs"/>
                <a:sym typeface="Helvetica"/>
              </a:defRPr>
            </a:pPr>
            <a:r>
              <a:t>I</a:t>
            </a:r>
            <a:r>
              <a:rPr u="none"/>
              <a:t> </a:t>
            </a:r>
            <a:r>
              <a:rPr b="0" u="none">
                <a:latin typeface="+mj-lt"/>
                <a:ea typeface="+mj-ea"/>
                <a:cs typeface="+mj-cs"/>
                <a:sym typeface="Calibri"/>
              </a:rPr>
              <a:t>NTERNATIONAL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" name="Rectangle 3"/>
          <p:cNvGrpSpPr/>
          <p:nvPr/>
        </p:nvGrpSpPr>
        <p:grpSpPr>
          <a:xfrm>
            <a:off x="961534" y="-1261918"/>
            <a:ext cx="10209229" cy="9405403"/>
            <a:chOff x="0" y="584199"/>
            <a:chExt cx="10209228" cy="9405401"/>
          </a:xfrm>
        </p:grpSpPr>
        <p:sp>
          <p:nvSpPr>
            <p:cNvPr id="182" name="Прямоугольник"/>
            <p:cNvSpPr/>
            <p:nvPr/>
          </p:nvSpPr>
          <p:spPr>
            <a:xfrm>
              <a:off x="0" y="2666249"/>
              <a:ext cx="10209229" cy="524130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83" name="Фрукты растут в разных уголках мира"/>
            <p:cNvSpPr txBox="1"/>
            <p:nvPr/>
          </p:nvSpPr>
          <p:spPr>
            <a:xfrm>
              <a:off x="45719" y="584199"/>
              <a:ext cx="10117790" cy="94054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  <a:r>
                <a:t>Фрукты растут в разных уголках мира</a:t>
              </a:r>
            </a:p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8" name="Rectangle 3"/>
          <p:cNvGrpSpPr/>
          <p:nvPr/>
        </p:nvGrpSpPr>
        <p:grpSpPr>
          <a:xfrm>
            <a:off x="961534" y="820132"/>
            <a:ext cx="10209229" cy="5241303"/>
            <a:chOff x="0" y="0"/>
            <a:chExt cx="10209228" cy="5241302"/>
          </a:xfrm>
        </p:grpSpPr>
        <p:sp>
          <p:nvSpPr>
            <p:cNvPr id="186" name="Прямоугольник"/>
            <p:cNvSpPr/>
            <p:nvPr/>
          </p:nvSpPr>
          <p:spPr>
            <a:xfrm>
              <a:off x="0" y="0"/>
              <a:ext cx="10209229" cy="524130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87" name="Каждый фрукт созревает в определенное время года."/>
            <p:cNvSpPr txBox="1"/>
            <p:nvPr/>
          </p:nvSpPr>
          <p:spPr>
            <a:xfrm>
              <a:off x="45720" y="254750"/>
              <a:ext cx="10117789" cy="47318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8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Каждый фрукт созревает в определенное время года.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Rectangle 3"/>
          <p:cNvGrpSpPr/>
          <p:nvPr/>
        </p:nvGrpSpPr>
        <p:grpSpPr>
          <a:xfrm>
            <a:off x="961534" y="820132"/>
            <a:ext cx="10209229" cy="5241303"/>
            <a:chOff x="0" y="0"/>
            <a:chExt cx="10209228" cy="5241302"/>
          </a:xfrm>
        </p:grpSpPr>
        <p:sp>
          <p:nvSpPr>
            <p:cNvPr id="190" name="Прямоугольник"/>
            <p:cNvSpPr/>
            <p:nvPr/>
          </p:nvSpPr>
          <p:spPr>
            <a:xfrm>
              <a:off x="0" y="0"/>
              <a:ext cx="10209229" cy="524130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91" name="Весной…"/>
            <p:cNvSpPr txBox="1"/>
            <p:nvPr/>
          </p:nvSpPr>
          <p:spPr>
            <a:xfrm>
              <a:off x="45720" y="254750"/>
              <a:ext cx="10117789" cy="47318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  <a:r>
                <a:t>Весной</a:t>
              </a:r>
            </a:p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  <a:r>
                <a:t>Летом</a:t>
              </a:r>
            </a:p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  <a:r>
                <a:t>Осенью</a:t>
              </a:r>
            </a:p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  <a:r>
                <a:t>Зимой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24250" y="482105"/>
            <a:ext cx="4518920" cy="60252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Rectangle 3"/>
          <p:cNvGrpSpPr/>
          <p:nvPr/>
        </p:nvGrpSpPr>
        <p:grpSpPr>
          <a:xfrm>
            <a:off x="961534" y="-93518"/>
            <a:ext cx="10209229" cy="7068603"/>
            <a:chOff x="0" y="1168399"/>
            <a:chExt cx="10209228" cy="7068601"/>
          </a:xfrm>
        </p:grpSpPr>
        <p:sp>
          <p:nvSpPr>
            <p:cNvPr id="196" name="Прямоугольник"/>
            <p:cNvSpPr/>
            <p:nvPr/>
          </p:nvSpPr>
          <p:spPr>
            <a:xfrm>
              <a:off x="0" y="2082049"/>
              <a:ext cx="10209229" cy="524130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97" name="Ананасы растут в Южной Америке."/>
            <p:cNvSpPr txBox="1"/>
            <p:nvPr/>
          </p:nvSpPr>
          <p:spPr>
            <a:xfrm>
              <a:off x="45719" y="1168399"/>
              <a:ext cx="10117790" cy="70686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  <a:r>
                <a:t>Ананасы растут в Южной</a:t>
              </a:r>
              <a:r>
                <a:t> Америке.</a:t>
              </a:r>
            </a:p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Rectangle 3"/>
          <p:cNvGrpSpPr/>
          <p:nvPr/>
        </p:nvGrpSpPr>
        <p:grpSpPr>
          <a:xfrm>
            <a:off x="961534" y="-1261918"/>
            <a:ext cx="10209229" cy="9405403"/>
            <a:chOff x="0" y="0"/>
            <a:chExt cx="10209228" cy="9405401"/>
          </a:xfrm>
        </p:grpSpPr>
        <p:sp>
          <p:nvSpPr>
            <p:cNvPr id="200" name="Прямоугольник"/>
            <p:cNvSpPr/>
            <p:nvPr/>
          </p:nvSpPr>
          <p:spPr>
            <a:xfrm>
              <a:off x="0" y="2082049"/>
              <a:ext cx="10209229" cy="5241304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1" name="Ананасы созревают летом."/>
            <p:cNvSpPr txBox="1"/>
            <p:nvPr/>
          </p:nvSpPr>
          <p:spPr>
            <a:xfrm>
              <a:off x="45719" y="-1"/>
              <a:ext cx="10117790" cy="94054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  <a:r>
                <a:t>Ананасы созревают летом.</a:t>
              </a:r>
            </a:p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  <a:p>
              <a:pPr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93186" y="628650"/>
            <a:ext cx="6405626" cy="5372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Rectangle 3"/>
          <p:cNvGrpSpPr/>
          <p:nvPr/>
        </p:nvGrpSpPr>
        <p:grpSpPr>
          <a:xfrm>
            <a:off x="961534" y="820132"/>
            <a:ext cx="10209229" cy="5241303"/>
            <a:chOff x="0" y="0"/>
            <a:chExt cx="10209228" cy="5241302"/>
          </a:xfrm>
        </p:grpSpPr>
        <p:sp>
          <p:nvSpPr>
            <p:cNvPr id="206" name="Прямоугольник"/>
            <p:cNvSpPr/>
            <p:nvPr/>
          </p:nvSpPr>
          <p:spPr>
            <a:xfrm>
              <a:off x="0" y="0"/>
              <a:ext cx="10209229" cy="524130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80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207" name="Родина клубники - Южная Америка."/>
            <p:cNvSpPr txBox="1"/>
            <p:nvPr/>
          </p:nvSpPr>
          <p:spPr>
            <a:xfrm>
              <a:off x="45720" y="1423150"/>
              <a:ext cx="10117789" cy="23950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80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Родина клубники - Южная Америка.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